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A5C"/>
    <a:srgbClr val="F9F2B9"/>
    <a:srgbClr val="F4DAE8"/>
    <a:srgbClr val="F8C7EF"/>
    <a:srgbClr val="F4DBE8"/>
    <a:srgbClr val="F2D0EC"/>
    <a:srgbClr val="FAD5E9"/>
    <a:srgbClr val="C84E11"/>
    <a:srgbClr val="FBF3E8"/>
    <a:srgbClr val="FFD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E3FDB-83E6-4C09-9CDD-C9C872AF3822}" v="58" dt="2022-03-17T10:43:10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94830"/>
  </p:normalViewPr>
  <p:slideViewPr>
    <p:cSldViewPr snapToGrid="0" snapToObjects="1">
      <p:cViewPr>
        <p:scale>
          <a:sx n="116" d="100"/>
          <a:sy n="116" d="100"/>
        </p:scale>
        <p:origin x="56" y="-2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C0C1C-889C-49F8-9E44-980BE6ABA8D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BPDadmin@compass-group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dorset.mealselector.co.uk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BPDadmin@compass-group.co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dorset.mealselector.co.uk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BPDadmin@compass-group.co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dorset.mealselector.co.uk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53235"/>
              </p:ext>
            </p:extLst>
          </p:nvPr>
        </p:nvGraphicFramePr>
        <p:xfrm>
          <a:off x="627131" y="1736390"/>
          <a:ext cx="10517116" cy="3494924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642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Cheese and Tomato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cheese &amp; tomato homemade sauce served with fusilli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Pork Sausage and Mashed Potato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 pork sausages with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Roast Beef with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Succulent roast beef with fluffy roasties and tasty gravy</a:t>
                      </a:r>
                    </a:p>
                  </a:txBody>
                  <a:tcPr marL="97200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Mexican Chicken with Rice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Chicken in a mild Mexican sauce served with wholegrain rice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Golden Fish Fingers with Mini Diced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scrummy diced potatoes with ketchup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2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Vegetarian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Vegetable Bolognese served with Pasta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homemade Vegetable Bolognese served with fusilli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Sausage and Mashed Potato</a:t>
                      </a:r>
                      <a:endParaRPr lang="en-GB" sz="95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sausages with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Creamy Vegetable Pie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Roast Potatoes and Gravy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Creamy vegetable pie with a cheesy shortcrust topper with fluffy roasties and tasty gravy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Macaroni Cheese</a:t>
                      </a:r>
                      <a:endParaRPr kumimoji="0" lang="en-GB" sz="95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Macaroni pasta coated in a cheesy sauce served with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Omelette served with Mini Diced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Plain omelette served with scrummy diced potatoes and ketchup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02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Tuna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Cheese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Pasta (chilled) with Salad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Tuna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Jacket Potato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with Baked Beans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70716"/>
                  </a:ext>
                </a:extLst>
              </a:tr>
              <a:tr h="30821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Carrots and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Baked Beans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Mixed Vegetables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Baby Carrots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Garden Peas</a:t>
                      </a:r>
                    </a:p>
                  </a:txBody>
                  <a:tcPr marL="96802" marR="96802" marT="72000" marB="484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5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Raspberry Sponge &amp; Custard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Lemon Muffin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 &amp; Mango Sponge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Yoghurt </a:t>
                      </a: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Iced Carrot Cake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765275" y="195014"/>
            <a:ext cx="4391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Futura Medium" panose="020B0602020204020303" pitchFamily="34" charset="-79"/>
              </a:rPr>
              <a:t>W/C</a:t>
            </a:r>
            <a:r>
              <a:rPr lang="en-US" sz="1400" dirty="0">
                <a:solidFill>
                  <a:schemeClr val="bg1"/>
                </a:solidFill>
                <a:cs typeface="Futura Medium" panose="020B0602020204020303" pitchFamily="34" charset="-79"/>
              </a:rPr>
              <a:t>:</a:t>
            </a:r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 </a:t>
            </a:r>
            <a:r>
              <a:rPr lang="en-GB" sz="1100" b="1" dirty="0">
                <a:solidFill>
                  <a:schemeClr val="bg1"/>
                </a:solidFill>
                <a:cs typeface="Futura Medium" panose="020B0602020204020303" pitchFamily="34" charset="-79"/>
              </a:rPr>
              <a:t>25/04, 16/05, 06/06, 27/06, 18/07, 29/08, 19/09, 10/1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0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94261F5-ED66-D64E-AF04-21880EBAC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4898787" y="2809114"/>
            <a:ext cx="122490" cy="2099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1AD1-5FAC-3E42-A34C-F2AE1EC5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88836" y="2680714"/>
            <a:ext cx="109212" cy="1872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D5F66-9453-124D-9872-233A1309A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324" y="2680714"/>
            <a:ext cx="123292" cy="2113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71B204F-32E8-2E48-9E9A-24CDC7FBD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041" y="2809114"/>
            <a:ext cx="133329" cy="22856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6750AC-D83B-144E-8896-E06C854A3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9175" y="3811302"/>
            <a:ext cx="123292" cy="1541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E12914-FE11-C14A-A149-60B0D31FA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245" y="3820514"/>
            <a:ext cx="123292" cy="1541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8B85650-9EB4-0C45-BBB3-DB300EFA8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867" y="3811302"/>
            <a:ext cx="123292" cy="1541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AAB6622-511C-3E4D-A9DB-E7FE902F3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29585">
            <a:off x="10648263" y="3806667"/>
            <a:ext cx="123292" cy="1541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3E5738-2A3D-4E49-83E6-0D4D6D8FF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231" y="2798579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7C5F544-6053-4A4C-8DC3-1237A0B40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766" y="4754835"/>
            <a:ext cx="92563" cy="1293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2E17409-DE48-4353-84F9-CB0A7EF6F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072" y="1772944"/>
            <a:ext cx="123292" cy="2113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A4C29-BC6E-4141-87A4-6CAC97895586}"/>
              </a:ext>
            </a:extLst>
          </p:cNvPr>
          <p:cNvSpPr txBox="1"/>
          <p:nvPr/>
        </p:nvSpPr>
        <p:spPr>
          <a:xfrm>
            <a:off x="1554496" y="5781524"/>
            <a:ext cx="2407305" cy="1015663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Place meal orders at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/>
              <a:t> or contact us at </a:t>
            </a:r>
            <a:r>
              <a:rPr lang="en-US" sz="1200" b="1" dirty="0">
                <a:hlinkClick r:id="rId12"/>
              </a:rPr>
              <a:t>BPDadmin@compass-group.co.uk</a:t>
            </a:r>
            <a:r>
              <a:rPr lang="en-US" sz="1200" b="1" dirty="0"/>
              <a:t> or 01202 691038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625180-F8D0-7A41-94A4-B06F94811B0A}"/>
              </a:ext>
            </a:extLst>
          </p:cNvPr>
          <p:cNvSpPr txBox="1"/>
          <p:nvPr/>
        </p:nvSpPr>
        <p:spPr>
          <a:xfrm>
            <a:off x="7641444" y="5677618"/>
            <a:ext cx="2049298" cy="446276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900" dirty="0">
                <a:solidFill>
                  <a:srgbClr val="A41A5C"/>
                </a:solidFill>
              </a:rPr>
              <a:t> BREAD, YOGHURT &amp; FRESH FRUIT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93B5E9-F656-46B7-97F4-14756D0B4187}"/>
              </a:ext>
            </a:extLst>
          </p:cNvPr>
          <p:cNvSpPr txBox="1"/>
          <p:nvPr/>
        </p:nvSpPr>
        <p:spPr>
          <a:xfrm>
            <a:off x="4107892" y="5462205"/>
            <a:ext cx="2049298" cy="1223412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Allergen information please check the website: 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50" b="1" dirty="0">
              <a:solidFill>
                <a:srgbClr val="A41A5C"/>
              </a:solidFill>
            </a:endParaRPr>
          </a:p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Medical Dietary requirements, please contact </a:t>
            </a:r>
            <a:r>
              <a:rPr lang="en-US" sz="1050" b="1" dirty="0">
                <a:hlinkClick r:id="rId12"/>
              </a:rPr>
              <a:t>BPDadmin@compass-group.co.uk</a:t>
            </a:r>
            <a:r>
              <a:rPr lang="en-US" sz="1050" b="1" dirty="0"/>
              <a:t> </a:t>
            </a:r>
            <a:endParaRPr lang="en-US" sz="1050" dirty="0">
              <a:solidFill>
                <a:srgbClr val="A41A5C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BA05D1E-C301-42FF-A6DD-A2E71DAFF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02" y="3754030"/>
            <a:ext cx="123292" cy="2113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E5DCA2E-DE60-4BC9-9EAB-C19E1D3F7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998" y="3802061"/>
            <a:ext cx="123292" cy="2113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0860AB-0CD3-4AF7-9035-052D0221E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927" y="3759792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68D0B0-5B78-487E-A8F3-509FF050DA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857" y="4754657"/>
            <a:ext cx="92563" cy="1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45826"/>
              </p:ext>
            </p:extLst>
          </p:nvPr>
        </p:nvGraphicFramePr>
        <p:xfrm>
          <a:off x="745098" y="1679151"/>
          <a:ext cx="10517116" cy="3526851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38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Cheese and Tomato Pizza</a:t>
                      </a:r>
                      <a:endParaRPr lang="en-GB" sz="95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Cheesy tomato topped pizza slice served with salad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Pork Sausage with Mini Diced Potatoes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 pork sausages with mini diced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Turkey with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Mashed Potato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turkey with mashed potato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Beef Chilli Con Carne    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Beef in a mild chilli con carne sauce served with wholegrain rice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Fish Fillet and Mash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Crispy fish fillet </a:t>
                      </a:r>
                      <a:b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served with fluffy mash and ketchup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72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Vegetarian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Veggie </a:t>
                      </a:r>
                      <a:r>
                        <a:rPr lang="en-GB" sz="95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Lasagne </a:t>
                      </a:r>
                      <a:b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Delicious sheets of pasta layered with veggies and tomato sauce</a:t>
                      </a:r>
                      <a:endParaRPr lang="en-GB" sz="95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Veggie Hotdog with Mini Diced Potatoes</a:t>
                      </a:r>
                      <a:endParaRPr lang="en-GB" sz="95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Vegetarian sausage in a hotdog soft roll served with mini diced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BBQ Beans with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Mixed beans in a rich sauce served with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dirty="0">
                          <a:solidFill>
                            <a:srgbClr val="000000"/>
                          </a:solidFill>
                          <a:latin typeface="+mj-lt"/>
                        </a:rPr>
                        <a:t>Mild Chickpea and Potato Curry</a:t>
                      </a: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Served with wholegrain rice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Quorn Dippers and Mash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Crispy Quorn nuggets served with fluffy mash and ketchup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00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Tomato Pasta (chilled)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Futura Medium" panose="020B0602020204020303" pitchFamily="34" charset="-79"/>
                        </a:rPr>
                        <a:t>Salad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Tuna 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549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Garden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Mixed Vegetables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Garden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Sticky Pineapple Sponge with Custard </a:t>
                      </a: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Gingerbread Cookie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Banana Marble Cake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Iced Carrot Cake 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 Dipped Shortbread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777137" y="167972"/>
            <a:ext cx="3766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02/05, 23/05, 13/06, 04/07, 05/09, 26/09, 17/10 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6F2790-212B-4A6D-908B-4E8FBDC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149" y="2759877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06D9BDB-7F92-4C88-AAA4-AA9F77852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698" y="2856370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E1AB45-CCB7-40B2-A591-C7193F802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5190" y="1823869"/>
            <a:ext cx="123292" cy="1541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4A4C9ED-A8DC-4B98-BBAC-86C37729D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6401" y="3302168"/>
            <a:ext cx="123292" cy="1541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BD7DA-4BCD-4064-840A-4179CF32ED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224" y="3839340"/>
            <a:ext cx="123292" cy="1541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6B62403-D19A-4C71-819F-85B56E351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4026" y="3839443"/>
            <a:ext cx="123292" cy="1541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C72B71-AF88-4AE0-8F0E-D95E232E8A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6361" y="3841186"/>
            <a:ext cx="123292" cy="1541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FB57B5-E0EF-4EC2-A3EB-F77E36EEA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2338" y="3839443"/>
            <a:ext cx="123292" cy="1541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314FF52-B9E6-4789-955B-8B75722F5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3663" y="3305985"/>
            <a:ext cx="107637" cy="1230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78C8B7-1C4C-1642-8E4A-744DB0AB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291" y="3249118"/>
            <a:ext cx="123292" cy="21135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2DD700A-917E-4381-A401-D50101F22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576" y="1718813"/>
            <a:ext cx="123292" cy="2113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D60F538-5B65-4008-9E56-65A749BC65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387" y="2759877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660C472-CFF2-48F2-8316-FB3ACA53A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2838" y="1821112"/>
            <a:ext cx="107637" cy="1230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28065FE-1E06-410E-B1E5-9D48982BB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012" y="2807200"/>
            <a:ext cx="123292" cy="2113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98F6715-C916-4A38-80E1-85024F8B1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2692" y="4867507"/>
            <a:ext cx="92563" cy="1293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AEA1B83-776F-4425-BFB8-3245D8D526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489" y="4867507"/>
            <a:ext cx="92563" cy="1293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2DAD9F2-F90E-4641-9D94-3EE8B8F9381D}"/>
              </a:ext>
            </a:extLst>
          </p:cNvPr>
          <p:cNvSpPr txBox="1"/>
          <p:nvPr/>
        </p:nvSpPr>
        <p:spPr>
          <a:xfrm>
            <a:off x="1554496" y="5747329"/>
            <a:ext cx="2407305" cy="1015663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Place meal orders at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/>
              <a:t> or contact us at </a:t>
            </a:r>
            <a:r>
              <a:rPr lang="en-US" sz="1200" b="1" dirty="0">
                <a:hlinkClick r:id="rId12"/>
              </a:rPr>
              <a:t>BPDadmin@compass-group.co.uk</a:t>
            </a:r>
            <a:r>
              <a:rPr lang="en-US" sz="1200" b="1" dirty="0"/>
              <a:t> or 01202 691038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9EB06B-2F88-0640-9026-934114690C99}"/>
              </a:ext>
            </a:extLst>
          </p:cNvPr>
          <p:cNvSpPr txBox="1"/>
          <p:nvPr/>
        </p:nvSpPr>
        <p:spPr>
          <a:xfrm>
            <a:off x="7483067" y="5506985"/>
            <a:ext cx="2049298" cy="584775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rgbClr val="A41A5C"/>
              </a:solidFill>
            </a:endParaRPr>
          </a:p>
          <a:p>
            <a:pPr algn="ctr"/>
            <a:r>
              <a:rPr lang="en-US" sz="140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900" dirty="0">
                <a:solidFill>
                  <a:srgbClr val="A41A5C"/>
                </a:solidFill>
              </a:rPr>
              <a:t>BREAD, YOGHURT &amp; FRESH FRUIT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6899EA-FCFC-4022-A29F-3FF66029D864}"/>
              </a:ext>
            </a:extLst>
          </p:cNvPr>
          <p:cNvSpPr txBox="1"/>
          <p:nvPr/>
        </p:nvSpPr>
        <p:spPr>
          <a:xfrm>
            <a:off x="4178250" y="5466616"/>
            <a:ext cx="1988108" cy="1223412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Allergen information please check the website: 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50" b="1" dirty="0">
              <a:solidFill>
                <a:srgbClr val="A41A5C"/>
              </a:solidFill>
            </a:endParaRPr>
          </a:p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Medical Dietary requirements, please contact </a:t>
            </a:r>
            <a:r>
              <a:rPr lang="en-US" sz="1050" b="1" dirty="0">
                <a:hlinkClick r:id="rId12"/>
              </a:rPr>
              <a:t>BPDadmin@compass-group.co.uk</a:t>
            </a:r>
            <a:r>
              <a:rPr lang="en-US" sz="1050" b="1" dirty="0"/>
              <a:t> </a:t>
            </a:r>
            <a:endParaRPr lang="en-US" sz="1050" dirty="0">
              <a:solidFill>
                <a:srgbClr val="A41A5C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41ED0E5-0E83-4EA2-8103-7F608AEDB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676" y="3771259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636AA13-4BDE-4C98-B9B4-BED473C35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423" y="3993455"/>
            <a:ext cx="123292" cy="211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7D57709-0502-4EE2-A7A7-34A7EF105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945" y="3783943"/>
            <a:ext cx="123292" cy="2113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FA9E360-F4B8-4DD6-A236-C5ACFFD95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371" y="4890533"/>
            <a:ext cx="92563" cy="1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graphicFrame>
        <p:nvGraphicFramePr>
          <p:cNvPr id="4" name="Group 213">
            <a:extLst>
              <a:ext uri="{FF2B5EF4-FFF2-40B4-BE49-F238E27FC236}">
                <a16:creationId xmlns:a16="http://schemas.microsoft.com/office/drawing/2014/main" id="{A05B1488-57BB-E14E-818E-74025141A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225233"/>
              </p:ext>
            </p:extLst>
          </p:nvPr>
        </p:nvGraphicFramePr>
        <p:xfrm>
          <a:off x="725848" y="1679151"/>
          <a:ext cx="10517116" cy="3637793"/>
        </p:xfrm>
        <a:graphic>
          <a:graphicData uri="http://schemas.openxmlformats.org/drawingml/2006/table">
            <a:tbl>
              <a:tblPr/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40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Hot Main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 Bolognaise with Pasta</a:t>
                      </a:r>
                    </a:p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it-IT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rich beef bolognaise served with fusilli pasta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Beef Burger in a Roll with Sliced Potatoes 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firm favourite - beef burger in a bun served with sliced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Roast Gammon </a:t>
                      </a:r>
                      <a:b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with Roast Potatoes 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Succulent roast gammon with fluffy roasties and tasty gravy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Tuna and Broccoli Ragu with Rice</a:t>
                      </a:r>
                      <a:endParaRPr lang="en-GB" sz="95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tuna and broccoli </a:t>
                      </a:r>
                      <a:r>
                        <a:rPr kumimoji="0" lang="en-GB" sz="95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ragu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served with wholegrain rice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Golden Fish Fingers with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Crispy fish fingers and </a:t>
                      </a:r>
                      <a:b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served with chips and ketchup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40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Vegetarian Dish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Creamy Vegetable Pasta</a:t>
                      </a:r>
                      <a:endParaRPr kumimoji="0" lang="en-GB" sz="95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Scrummy </a:t>
                      </a: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creamy vegetable sauce served with fusilli pasta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Quorn Burger in a Roll with Sliced Potatoes</a:t>
                      </a:r>
                      <a:br>
                        <a:rPr lang="en-GB" sz="95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Quorn burger in a roll served with sliced potatoes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Broccoli and Cauliflower Cheese Pie &amp; Roast Potatoes</a:t>
                      </a: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A delicious broccoli and cheese pie served with fluffy roasties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i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Savoury Vegetable Mince with Rice</a:t>
                      </a:r>
                      <a:endParaRPr lang="en-GB" sz="95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rich savoury vegetable mince served with wholegrain rice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Cheese and Tomato Quiche with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Scrummy cheese and tomato quiche served with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370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Alternative Dish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Salmon Mayonnaise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Tuna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Tomato </a:t>
                      </a:r>
                      <a:r>
                        <a:rPr kumimoji="0" lang="en-GB" sz="95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Pasta (</a:t>
                      </a: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chilled) with Salad 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Baked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Jacket Potato </a:t>
                      </a:r>
                      <a:b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</a:b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Futura Medium" panose="020B0602020204020303" pitchFamily="34" charset="-79"/>
                        </a:rPr>
                        <a:t>With Cheese</a:t>
                      </a:r>
                    </a:p>
                  </a:txBody>
                  <a:tcPr marL="96802" marR="96802" marT="72000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13923"/>
                  </a:ext>
                </a:extLst>
              </a:tr>
              <a:tr h="343578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Vegetables</a:t>
                      </a:r>
                    </a:p>
                  </a:txBody>
                  <a:tcPr marL="96802" marR="96802" marT="72000" marB="4840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1A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 Carrots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Garden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Mixed Vegetables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Sweetcorn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5E9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Garden Peas</a:t>
                      </a: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27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Futura Medium" panose="020B0602020204020303" pitchFamily="34" charset="-79"/>
                        </a:rPr>
                        <a:t>Desserts</a:t>
                      </a:r>
                    </a:p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Futura Medium" panose="020B0602020204020303" pitchFamily="34" charset="-79"/>
                      </a:endParaRPr>
                    </a:p>
                  </a:txBody>
                  <a:tcPr marL="96802" marR="96802" marT="72000" marB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Apple &amp; Mango Sponge served with Custard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i="0" baseline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Chocolate Mandarin Cake  </a:t>
                      </a:r>
                      <a:endParaRPr lang="en-GB" sz="950" b="1" i="0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Blueberry Cookie 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Yoghurt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7E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en-GB" sz="9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9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Apple</a:t>
                      </a:r>
                      <a:r>
                        <a:rPr lang="en-GB" sz="9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5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Muffin</a:t>
                      </a:r>
                      <a:r>
                        <a:rPr lang="en-GB" sz="9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9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kumimoji="0" lang="en-GB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6802" marR="96802" marT="48401" marB="484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799962" y="147635"/>
            <a:ext cx="3882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09/05, 30/05, 20/06, 11/07, 12/09, 03/10, 24/10 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6" y="6384268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7" y="6443940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848" y="6443940"/>
            <a:ext cx="92563" cy="1293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742" y="6412889"/>
            <a:ext cx="123292" cy="1541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3923" y="6443940"/>
            <a:ext cx="107637" cy="1230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40CD14F-9229-F44B-8298-DCCF6D1688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274" y="4943451"/>
            <a:ext cx="110264" cy="154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811E8E-C464-4D45-8095-E4987C9C48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9991" y="3634713"/>
            <a:ext cx="123292" cy="1541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93ABBB-F267-4D99-8CB3-39A3C406A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982" y="3624147"/>
            <a:ext cx="123292" cy="1541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E001EC-5211-4518-80CC-880552FA9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7923" y="3626386"/>
            <a:ext cx="123292" cy="1541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86FD90-BA0A-441D-8A6C-2A8BA46A5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8096" y="3694014"/>
            <a:ext cx="123292" cy="1541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F9D9A11-EB89-4E02-ABDA-68CE387C2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7156" y="1890091"/>
            <a:ext cx="107637" cy="1230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3FD274-4297-4F57-B0FE-24D4F2D82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5260" y="4882719"/>
            <a:ext cx="123740" cy="1729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7A00F1-F348-4ADB-8B0B-216863CF1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2326" y="4868644"/>
            <a:ext cx="110264" cy="1541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A5047C-9B8E-484B-BDDB-0C0BF2C9C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5150" y="3779835"/>
            <a:ext cx="158162" cy="12301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F232A76-DDC9-6345-B71F-8EB51EF43E8E}"/>
              </a:ext>
            </a:extLst>
          </p:cNvPr>
          <p:cNvSpPr txBox="1"/>
          <p:nvPr/>
        </p:nvSpPr>
        <p:spPr>
          <a:xfrm>
            <a:off x="1554496" y="5732329"/>
            <a:ext cx="2407305" cy="1015663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Place meal orders at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b="1" dirty="0"/>
              <a:t> or contact us at </a:t>
            </a:r>
            <a:r>
              <a:rPr lang="en-US" sz="1200" b="1" dirty="0">
                <a:hlinkClick r:id="rId12"/>
              </a:rPr>
              <a:t>BPDadmin@compass-group.co.uk</a:t>
            </a:r>
            <a:r>
              <a:rPr lang="en-US" sz="1200" b="1" dirty="0"/>
              <a:t> or 01202 691038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2EF201-584A-D341-9A16-A9FEA8F0DB2F}"/>
              </a:ext>
            </a:extLst>
          </p:cNvPr>
          <p:cNvSpPr txBox="1"/>
          <p:nvPr/>
        </p:nvSpPr>
        <p:spPr>
          <a:xfrm>
            <a:off x="4133866" y="5506985"/>
            <a:ext cx="2049298" cy="1223412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Allergen information please check the website: 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www.dorset.mealselector.co.uk</a:t>
            </a:r>
            <a:r>
              <a:rPr lang="en-GB" sz="10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050" b="1" dirty="0">
              <a:solidFill>
                <a:srgbClr val="A41A5C"/>
              </a:solidFill>
            </a:endParaRPr>
          </a:p>
          <a:p>
            <a:pPr algn="ctr"/>
            <a:r>
              <a:rPr lang="en-US" sz="1050" b="1" dirty="0">
                <a:solidFill>
                  <a:srgbClr val="A41A5C"/>
                </a:solidFill>
              </a:rPr>
              <a:t>For Medical Dietary requirements, please contact </a:t>
            </a:r>
            <a:r>
              <a:rPr lang="en-US" sz="1050" b="1" dirty="0">
                <a:hlinkClick r:id="rId12"/>
              </a:rPr>
              <a:t>BPDadmin@compass-group.co.uk</a:t>
            </a:r>
            <a:r>
              <a:rPr lang="en-US" sz="1050" b="1" dirty="0"/>
              <a:t> </a:t>
            </a:r>
            <a:endParaRPr lang="en-US" sz="1050" dirty="0">
              <a:solidFill>
                <a:srgbClr val="A41A5C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FF6DD6E-25F0-4117-A0CB-CBB0468F29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430" y="2869958"/>
            <a:ext cx="107637" cy="1230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9AB2890-E816-4C67-8D7C-41B4D3CA97DF}"/>
              </a:ext>
            </a:extLst>
          </p:cNvPr>
          <p:cNvSpPr txBox="1"/>
          <p:nvPr/>
        </p:nvSpPr>
        <p:spPr>
          <a:xfrm>
            <a:off x="7483067" y="5506985"/>
            <a:ext cx="2049298" cy="584775"/>
          </a:xfrm>
          <a:prstGeom prst="rect">
            <a:avLst/>
          </a:prstGeom>
          <a:solidFill>
            <a:srgbClr val="F9F2B9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 dirty="0">
              <a:solidFill>
                <a:srgbClr val="A41A5C"/>
              </a:solidFill>
            </a:endParaRPr>
          </a:p>
          <a:p>
            <a:pPr algn="ctr"/>
            <a:r>
              <a:rPr lang="en-US" sz="140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900" dirty="0">
                <a:solidFill>
                  <a:srgbClr val="A41A5C"/>
                </a:solidFill>
              </a:rPr>
              <a:t>BREAD, YOGHURT &amp; FRESH FRUIT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48F5E51-FC42-4A5F-8084-7755A9122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300" y="3797170"/>
            <a:ext cx="123292" cy="2113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7414FF-891C-4A30-9A50-9BF651724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934" y="3559714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739476C-A5F4-4BD3-AF4C-D0A7371AF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6107" y="3633928"/>
            <a:ext cx="123292" cy="2113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73B7573-1314-4151-ADD3-6F067683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6969" y="2720107"/>
            <a:ext cx="123292" cy="2113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ED029DF-B44D-4719-B6C9-5B5CF9CED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73" y="2706484"/>
            <a:ext cx="123292" cy="2113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096C40-03A2-4F42-9385-8009AA636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997" y="2720107"/>
            <a:ext cx="123292" cy="2113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35E112-B26D-44BF-BAF8-AA78136E1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507" y="2673802"/>
            <a:ext cx="123292" cy="2113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DC2681C-C35D-43A2-A4DF-1B12FD9DA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328" y="2802334"/>
            <a:ext cx="123292" cy="2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A9DD280EAA64A86F4073DF8C7EB14" ma:contentTypeVersion="13" ma:contentTypeDescription="Create a new document." ma:contentTypeScope="" ma:versionID="a1150d78f3c73659d34f15e3d8d3b31c">
  <xsd:schema xmlns:xsd="http://www.w3.org/2001/XMLSchema" xmlns:xs="http://www.w3.org/2001/XMLSchema" xmlns:p="http://schemas.microsoft.com/office/2006/metadata/properties" xmlns:ns3="ce6c125a-2d68-4d20-8d7d-ae95324a4f31" xmlns:ns4="2e183c6a-0000-40b5-81dc-3fba7a0f612f" targetNamespace="http://schemas.microsoft.com/office/2006/metadata/properties" ma:root="true" ma:fieldsID="01f17a031909753988f39d0a3324f446" ns3:_="" ns4:_="">
    <xsd:import namespace="ce6c125a-2d68-4d20-8d7d-ae95324a4f31"/>
    <xsd:import namespace="2e183c6a-0000-40b5-81dc-3fba7a0f61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c125a-2d68-4d20-8d7d-ae95324a4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83c6a-0000-40b5-81dc-3fba7a0f61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2ACBF1-2842-4391-BCF6-47DE58D56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c125a-2d68-4d20-8d7d-ae95324a4f31"/>
    <ds:schemaRef ds:uri="2e183c6a-0000-40b5-81dc-3fba7a0f61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http://schemas.openxmlformats.org/package/2006/metadata/core-properties"/>
    <ds:schemaRef ds:uri="2e183c6a-0000-40b5-81dc-3fba7a0f612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ce6c125a-2d68-4d20-8d7d-ae95324a4f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4449</TotalTime>
  <Words>919</Words>
  <Application>Microsoft Office PowerPoint</Application>
  <PresentationFormat>Widescreen</PresentationFormat>
  <Paragraphs>165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Vikki Riggs-moulden</cp:lastModifiedBy>
  <cp:revision>71</cp:revision>
  <cp:lastPrinted>2021-12-08T08:52:11Z</cp:lastPrinted>
  <dcterms:created xsi:type="dcterms:W3CDTF">2021-11-23T11:01:06Z</dcterms:created>
  <dcterms:modified xsi:type="dcterms:W3CDTF">2022-05-23T07:44:33Z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0x010100E9BA9DD280EAA64A86F4073DF8C7EB14</vt:lpwstr>
  </property>
  <property fmtid="{D5CDD505-2E9C-101B-9397-08002B2CF9AE}" pid="3" name="MSIP_Label_f472f14c-d40a-4996-84a9-078c3b8640e0_Enabled">
    <vt:lpwstr>true</vt:lpwstr>
  </property>
  <property fmtid="{D5CDD505-2E9C-101B-9397-08002B2CF9AE}" pid="4" name="MSIP_Label_f472f14c-d40a-4996-84a9-078c3b8640e0_SetDate">
    <vt:lpwstr>2022-03-15T10:02:43Z</vt:lpwstr>
  </property>
  <property fmtid="{D5CDD505-2E9C-101B-9397-08002B2CF9AE}" pid="5" name="MSIP_Label_f472f14c-d40a-4996-84a9-078c3b8640e0_Method">
    <vt:lpwstr>Privileged</vt:lpwstr>
  </property>
  <property fmtid="{D5CDD505-2E9C-101B-9397-08002B2CF9AE}" pid="6" name="MSIP_Label_f472f14c-d40a-4996-84a9-078c3b8640e0_Name">
    <vt:lpwstr>f472f14c-d40a-4996-84a9-078c3b8640e0</vt:lpwstr>
  </property>
  <property fmtid="{D5CDD505-2E9C-101B-9397-08002B2CF9AE}" pid="7" name="MSIP_Label_f472f14c-d40a-4996-84a9-078c3b8640e0_SiteId">
    <vt:lpwstr>cd62b7dd-4b48-44bd-90e7-e143a22c8ead</vt:lpwstr>
  </property>
  <property fmtid="{D5CDD505-2E9C-101B-9397-08002B2CF9AE}" pid="8" name="MSIP_Label_f472f14c-d40a-4996-84a9-078c3b8640e0_ActionId">
    <vt:lpwstr>4c7c2130-e5ee-47f5-b93a-4a396446b9d2</vt:lpwstr>
  </property>
  <property fmtid="{D5CDD505-2E9C-101B-9397-08002B2CF9AE}" pid="9" name="MSIP_Label_f472f14c-d40a-4996-84a9-078c3b8640e0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</vt:lpwstr>
  </property>
</Properties>
</file>